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2483" y="2420888"/>
            <a:ext cx="4477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General Biology  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9721" y="4077072"/>
            <a:ext cx="354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sraa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nsayef</a:t>
            </a:r>
            <a:endParaRPr lang="ar-IQ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457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l" rtl="0"/>
            <a:r>
              <a:rPr lang="en-US" b="1" dirty="0"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Phospholipids: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they are the primary structural component of </a:t>
            </a:r>
            <a:r>
              <a:rPr lang="en-US" b="1" dirty="0">
                <a:solidFill>
                  <a:srgbClr val="FF0000"/>
                </a:solidFill>
              </a:rPr>
              <a:t>cell membrane</a:t>
            </a:r>
            <a:r>
              <a:rPr lang="en-US" dirty="0"/>
              <a:t>. Like fats, phospholipids have a molecule of </a:t>
            </a:r>
            <a:r>
              <a:rPr lang="en-US" b="1" dirty="0">
                <a:solidFill>
                  <a:srgbClr val="FF0000"/>
                </a:solidFill>
              </a:rPr>
              <a:t>glycerol as the back bone</a:t>
            </a:r>
            <a:r>
              <a:rPr lang="en-US" dirty="0"/>
              <a:t>, but they have </a:t>
            </a:r>
            <a:r>
              <a:rPr lang="en-US" b="1" dirty="0">
                <a:solidFill>
                  <a:srgbClr val="FF0000"/>
                </a:solidFill>
              </a:rPr>
              <a:t>only two fatty acids </a:t>
            </a:r>
            <a:r>
              <a:rPr lang="en-US" b="1" dirty="0" smtClean="0">
                <a:solidFill>
                  <a:srgbClr val="FF0000"/>
                </a:solidFill>
              </a:rPr>
              <a:t>tails</a:t>
            </a:r>
            <a:r>
              <a:rPr lang="en-US" dirty="0" smtClean="0"/>
              <a:t>.</a:t>
            </a:r>
          </a:p>
          <a:p>
            <a:pPr marL="64008" lvl="0" indent="0" algn="l" rtl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780928"/>
            <a:ext cx="712879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02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61"/>
            <a:ext cx="8229600" cy="457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64008" lvl="0" indent="0" algn="l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Steroids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consist of backbone of 3 six- membered carbon rings and 1 five membered carbon ring to which any number of different groups may be attached.</a:t>
            </a:r>
          </a:p>
          <a:p>
            <a:pPr marL="64008" indent="0" algn="l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5537"/>
            <a:ext cx="8136903" cy="391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85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457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64008" lvl="0" indent="0" algn="l">
              <a:buNone/>
            </a:pPr>
            <a:r>
              <a:rPr lang="en-US" b="1" dirty="0">
                <a:solidFill>
                  <a:srgbClr val="FFFF00"/>
                </a:solidFill>
              </a:rPr>
              <a:t>Proteins</a:t>
            </a:r>
            <a:r>
              <a:rPr lang="en-US" dirty="0"/>
              <a:t> are built from amino acids. </a:t>
            </a:r>
            <a:r>
              <a:rPr lang="en-US" b="1" dirty="0"/>
              <a:t>Amino acid </a:t>
            </a:r>
            <a:r>
              <a:rPr lang="en-US" dirty="0"/>
              <a:t>is a small organic compound that consists of an amino group, a carboxyl group (an acid), an atom of hydrogen, and one or more atoms called its R group.</a:t>
            </a:r>
          </a:p>
          <a:p>
            <a:pPr marL="64008" indent="0" algn="l">
              <a:buNone/>
            </a:pPr>
            <a:endParaRPr lang="ar-IQ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4393" y="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5" name="Rounded Rectangle 4"/>
          <p:cNvSpPr/>
          <p:nvPr/>
        </p:nvSpPr>
        <p:spPr>
          <a:xfrm>
            <a:off x="1057910" y="8503285"/>
            <a:ext cx="1524000" cy="466725"/>
          </a:xfrm>
          <a:prstGeom prst="roundRect">
            <a:avLst/>
          </a:prstGeom>
          <a:ln w="28575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62026" y="103258"/>
            <a:ext cx="2619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Proteins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6120680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308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9743"/>
            <a:ext cx="8229600" cy="4572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64008" lv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Another important class of organic molecules is the nucleic acids, DNA (deoxyribonucleic acid) and RNA (ribonucleic acid).</a:t>
            </a:r>
          </a:p>
          <a:p>
            <a:pPr marL="64008" lv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molecule of DNA                   Nucleotides</a:t>
            </a:r>
          </a:p>
          <a:p>
            <a:pPr marL="64008" lv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nucleotides consist of:-</a:t>
            </a:r>
          </a:p>
          <a:p>
            <a:pPr marL="64008" lv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*Phosphate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pPr marL="64008" lv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*Sugar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pPr marL="64008" lv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*Nitrogenous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base.</a:t>
            </a:r>
          </a:p>
          <a:p>
            <a:pPr marL="64008" indent="0" algn="l">
              <a:buNone/>
            </a:pPr>
            <a:endParaRPr lang="ar-IQ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69263" y="331857"/>
            <a:ext cx="36054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4-Nucleic acids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23928" y="278092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0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52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9018" y="2204864"/>
            <a:ext cx="4533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Chemistry of life</a:t>
            </a:r>
            <a:endParaRPr lang="ar-IQ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321297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Arial Black" pitchFamily="34" charset="0"/>
              </a:rPr>
              <a:t>Lec</a:t>
            </a:r>
            <a:r>
              <a:rPr lang="en-US" sz="3600" b="1" smtClean="0">
                <a:latin typeface="Arial Black" pitchFamily="34" charset="0"/>
              </a:rPr>
              <a:t> </a:t>
            </a:r>
            <a:r>
              <a:rPr lang="en-US" sz="3600" b="1" smtClean="0">
                <a:latin typeface="Arial Black" pitchFamily="34" charset="0"/>
              </a:rPr>
              <a:t>((3))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126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Chemistry of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molecules of life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(carbohydrates, lipids, proteins and nucleic acid)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organic molecules.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Organic: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type of molecule that consist primarily of carbon and hydrogen atoms.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 central element to life because most biological molecules are built on a carbon framework</a:t>
            </a:r>
            <a:r>
              <a:rPr lang="en-US" dirty="0"/>
              <a:t>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0365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Carbohydrates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Carbohydrates are the most abundant biological molecules. Cells use carbohydrates to help build cell parts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package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them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lvl="0" algn="l" rtl="0"/>
            <a:r>
              <a:rPr lang="en-US" b="1" dirty="0"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itchFamily="18" charset="0"/>
                <a:cs typeface="Times New Roman" pitchFamily="18" charset="0"/>
              </a:rPr>
              <a:t>monosaccharide's (monomers)</a:t>
            </a:r>
            <a:endParaRPr lang="en-US" dirty="0">
              <a:solidFill>
                <a:srgbClr val="C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b="1" dirty="0"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itchFamily="18" charset="0"/>
                <a:cs typeface="Times New Roman" pitchFamily="18" charset="0"/>
              </a:rPr>
              <a:t> oligosaccharides   (Dimers)</a:t>
            </a:r>
            <a:endParaRPr lang="en-US" dirty="0">
              <a:solidFill>
                <a:srgbClr val="C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US" b="1" dirty="0"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itchFamily="18" charset="0"/>
                <a:cs typeface="Times New Roman" pitchFamily="18" charset="0"/>
              </a:rPr>
              <a:t> Polysaccharides    (polymers)</a:t>
            </a:r>
            <a:endParaRPr lang="en-US" dirty="0">
              <a:solidFill>
                <a:srgbClr val="C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4548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256583" cy="4032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867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72000"/>
          </a:xfrm>
          <a:solidFill>
            <a:schemeClr val="accent5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64008" indent="0" algn="l" rtl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Monosaccharide's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simple class of the carbohydrate,</a:t>
            </a:r>
          </a:p>
          <a:p>
            <a:pPr marL="64008" indent="0" algn="l" rtl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Consisting of a single sugar monomer, glucose molecule is example.</a:t>
            </a:r>
          </a:p>
          <a:p>
            <a:pPr marL="64008" indent="0" algn="l" rtl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Oligosaccharides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carbohydrate that consist of short chain of sugar unit, sucrose is example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l" rtl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Polysaccharides: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complex carbohydrate that consist of straight or branched chains of monosaccharide.</a:t>
            </a:r>
          </a:p>
          <a:p>
            <a:pPr marL="64008" indent="0"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9208"/>
            <a:ext cx="6984775" cy="2487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8999"/>
            <a:ext cx="6984775" cy="2524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827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457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64008" indent="0" algn="l" rtl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Lipids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most important characteristics of lipids for biology is that they are relatively insoluble in water. The most important subclasses in your body are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triglycerides, phospholipid and steroids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l">
              <a:buNone/>
            </a:pPr>
            <a:r>
              <a:rPr lang="en-US" b="1" dirty="0"/>
              <a:t>There are two type of Fatty acids</a:t>
            </a:r>
            <a:r>
              <a:rPr lang="en-US" dirty="0"/>
              <a:t>?</a:t>
            </a:r>
          </a:p>
          <a:p>
            <a:pPr marL="64008" indent="0" algn="l">
              <a:buNone/>
            </a:pPr>
            <a:r>
              <a:rPr lang="en-US" dirty="0" smtClean="0"/>
              <a:t>1- </a:t>
            </a:r>
            <a:r>
              <a:rPr lang="en-US" b="1" dirty="0"/>
              <a:t>Saturated fats</a:t>
            </a:r>
            <a:r>
              <a:rPr lang="en-US" dirty="0"/>
              <a:t> </a:t>
            </a:r>
            <a:endParaRPr lang="en-US" dirty="0" smtClean="0"/>
          </a:p>
          <a:p>
            <a:pPr marL="64008" indent="0" algn="l">
              <a:buNone/>
            </a:pPr>
            <a:r>
              <a:rPr lang="en-US" dirty="0" smtClean="0"/>
              <a:t>2-</a:t>
            </a:r>
            <a:r>
              <a:rPr lang="en-US" b="1" dirty="0"/>
              <a:t>Unsaturated fats</a:t>
            </a:r>
            <a:r>
              <a:rPr lang="en-US" dirty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2551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48072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480720" cy="2483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987824" y="5733256"/>
            <a:ext cx="2687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algn="l"/>
            <a:r>
              <a:rPr lang="en-US" sz="2400" b="1" dirty="0" smtClean="0"/>
              <a:t>Unsaturated</a:t>
            </a:r>
            <a:r>
              <a:rPr lang="en-US" b="1" dirty="0" smtClean="0"/>
              <a:t> </a:t>
            </a:r>
            <a:r>
              <a:rPr lang="en-US" sz="2400" b="1" dirty="0"/>
              <a:t>fats</a:t>
            </a:r>
            <a:r>
              <a:rPr lang="en-US" dirty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92007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</TotalTime>
  <Words>362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PowerPoint Presentation</vt:lpstr>
      <vt:lpstr>PowerPoint Presentation</vt:lpstr>
      <vt:lpstr>Chemistry of life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8</cp:revision>
  <dcterms:created xsi:type="dcterms:W3CDTF">2019-09-14T08:07:35Z</dcterms:created>
  <dcterms:modified xsi:type="dcterms:W3CDTF">2019-10-02T05:51:24Z</dcterms:modified>
</cp:coreProperties>
</file>